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B038-718A-4A55-84A1-929D07D14D61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A215-3B26-460C-A118-89F402ACB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6800800" cy="3863280"/>
          </a:xfrm>
        </p:spPr>
        <p:txBody>
          <a:bodyPr/>
          <a:lstStyle/>
          <a:p>
            <a:r>
              <a:rPr lang="en-US" dirty="0" err="1" smtClean="0"/>
              <a:t>Farida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  <a:p>
            <a:r>
              <a:rPr lang="en-US" dirty="0" smtClean="0"/>
              <a:t>Kudus, </a:t>
            </a:r>
            <a:r>
              <a:rPr lang="en-US" dirty="0" err="1" smtClean="0"/>
              <a:t>Jum’at</a:t>
            </a:r>
            <a:r>
              <a:rPr lang="en-US" dirty="0" smtClean="0"/>
              <a:t>  28 </a:t>
            </a:r>
            <a:r>
              <a:rPr lang="en-US" dirty="0" err="1" smtClean="0"/>
              <a:t>Juni</a:t>
            </a:r>
            <a:r>
              <a:rPr lang="en-US" dirty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SEMOGA BERMANFAAT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BERJANJI DALAM DIRI MASING-MASING UNTUK MENJADI ANAK YANG MEMBANGGAKAN KELUARGA, NEGARA BAHKAN DUNIA</a:t>
            </a:r>
          </a:p>
          <a:p>
            <a:pPr>
              <a:buNone/>
            </a:pPr>
            <a:r>
              <a:rPr lang="en-US" smtClean="0"/>
              <a:t>KITA BISA…………………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Berdasar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UU RI No 11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2012ntentang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amanah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karunia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martabat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seutuhnya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martabatnya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peradilan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Negara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konvensi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hak-hak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kewajiban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berhadapan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UU RI No 23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tunas,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generasi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perjuangan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strategis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menjamin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kelangsungan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eksistensi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………………..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seluas-luasnya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optimal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mental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berakhlak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jaminan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pemenuhan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hak-haknya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diskriminasi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(</a:t>
            </a:r>
            <a:r>
              <a:rPr lang="en-US" i="1" dirty="0" smtClean="0"/>
              <a:t>child abuse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Sigmund Freud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Fasenya</a:t>
            </a:r>
            <a:r>
              <a:rPr lang="en-US" dirty="0" smtClean="0"/>
              <a:t>: </a:t>
            </a:r>
            <a:r>
              <a:rPr lang="en-US" dirty="0" err="1" smtClean="0"/>
              <a:t>usia</a:t>
            </a:r>
            <a:r>
              <a:rPr lang="en-US" dirty="0" smtClean="0"/>
              <a:t> oral, </a:t>
            </a:r>
            <a:r>
              <a:rPr lang="en-US" dirty="0" err="1" smtClean="0"/>
              <a:t>usia</a:t>
            </a:r>
            <a:r>
              <a:rPr lang="en-US" dirty="0" smtClean="0"/>
              <a:t> anal, </a:t>
            </a:r>
            <a:r>
              <a:rPr lang="en-US" dirty="0" err="1" smtClean="0"/>
              <a:t>usia</a:t>
            </a:r>
            <a:r>
              <a:rPr lang="en-US" dirty="0" smtClean="0"/>
              <a:t> genital,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phalic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puber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err="1" smtClean="0"/>
              <a:t>Riwayat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diasuh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pola-pola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pengasuhan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perkembangannya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ketrampilan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mental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Siswanto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2007.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Mental.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119).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sebaliknya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pengasuhan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keliru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sedikit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mengalaminya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beradaptasi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koping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penganiayaan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1.215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1995.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tampaknya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memprihatinkan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kemiskinan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disadari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dipaksa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mengemis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jalanan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pelacur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membahayakan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diperkuat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keterangan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Mulyadi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mengungkapkan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50%-60%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abuse (data UNICEF 1998)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40-70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korban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prostitusi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januari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2003).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saudara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guru-guru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kadang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abuse).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Polisi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memberiakn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serius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melaporkan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kekerasan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Siswanto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2007.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Mental.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121).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child abuse: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Diabaikan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dilalaikan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emosi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agresif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marah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menyalahkan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kecemasan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ketakutan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kegagalan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penyalahgunaan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alkohol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kelaparan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kehausan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sekitarnya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takut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lain-lain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Siswanto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2007.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Mental.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134).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mengajari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beraktivitas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Ajari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kebersihan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Mendorong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kreativitas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menemani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Mengenalkan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(Susan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Jindrich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2005.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Mendampingi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24).</a:t>
            </a:r>
          </a:p>
          <a:p>
            <a:pPr marL="457200" indent="-457200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amanat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Swt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dititipkan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kepribadiannya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kesalehannya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kethalehannya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kecilnya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keluarganya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Juwariyah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2010.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Dasar-dasar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endidikan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qur’an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Hal. 69).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Hadjar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ewantara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pendidik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kehidupannya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saw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mengajak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muslim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mencintai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mendidik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Rasulullah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menyuruh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sifat-sifat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terpuji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santun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modern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(Muhammad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Utsman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2005.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Psikologi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99).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err="1" smtClean="0"/>
              <a:t>Teladan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,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emas</a:t>
            </a:r>
            <a:r>
              <a:rPr lang="en-US" dirty="0" smtClean="0"/>
              <a:t>. Dan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agar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) yang </a:t>
            </a:r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Indonesia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864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Perlindungan Khusus pada Anak</vt:lpstr>
      <vt:lpstr>Pendahuluan</vt:lpstr>
      <vt:lpstr>UU RI No 23 Tahun 2002 tentang perlindungan anak</vt:lpstr>
      <vt:lpstr>Perlakuan salah pada anak (child abuse)</vt:lpstr>
      <vt:lpstr>Namun sebaliknya, tindakan pengasuhan yang salah atau keliru, sedikit banyak membuat individu yang mengalaminya berkembang menjadi pribadi yang sulit untuk beradaptasi atau pun melakukan koping terhadap persoalan yang dihadapi.</vt:lpstr>
      <vt:lpstr>Yang lebih buruk adalah tidak ada tempat bagi anak-anak mendapatkan perlindungan dari orang tua, saudara dan guru-guru mereka (kadang pelaku abuse). Polisi juga kurang memberiakn perhatian serius pada anak yang melaporkan kasus kekerasan (Siswanto. 2007. Kesehatan Mental. hal. 121).</vt:lpstr>
      <vt:lpstr>Idealnya orang tua bagaimana?</vt:lpstr>
      <vt:lpstr>Menurut Ki Hadjar Dewantara bahwa keluarga adalah pendidik utama dan pertama bagi setiap anak di awal kehidupannya.</vt:lpstr>
      <vt:lpstr>Sehingga perlindungan khusus….</vt:lpstr>
      <vt:lpstr>SEMOGA BERMANFAAT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Perlindungan Khusus pada Anak</dc:title>
  <dc:creator>EKO</dc:creator>
  <cp:lastModifiedBy>EKO</cp:lastModifiedBy>
  <cp:revision>11</cp:revision>
  <dcterms:created xsi:type="dcterms:W3CDTF">2013-06-25T23:43:29Z</dcterms:created>
  <dcterms:modified xsi:type="dcterms:W3CDTF">2013-06-26T00:51:45Z</dcterms:modified>
</cp:coreProperties>
</file>